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366143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主要讲述了孩子如何获得和使用零花钱。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35" y="980728"/>
            <a:ext cx="10634943" cy="1134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阅读以下内容，从其后的选项中选出能填入空白处的最佳选项，其中有两项是多余的。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ctr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children often put the old toys in front of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buys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get some money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may also get pocket money in 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ways,and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should know how to use 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132856"/>
            <a:ext cx="11485848" cy="2434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may have the same questions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saving money now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may use their money wisely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sell some of their old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plan can make them have the right understanding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help their parents wash cars or do some housework to get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132857"/>
            <a:ext cx="11485848" cy="243457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4437112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4941168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children often put the old toys in front of their houses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If someone buys them, they can get some money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可知，孩子们经常把旧玩具放在他们的房子前面出售。选项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在一些国家，人们经常卖掉一些旧东西。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54646" y="451405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74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阅读以下内容，从其后的选项中选出能填入空白处的最佳选项，其中有两项是多余的。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ctr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pocket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children often put the old toys in front of their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 buys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get some money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may also get pocket money in other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ways,and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should know how to use 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379124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a lot of money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children may have the same questions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Also,people start saving money now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then they may use their money wisely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countries,people often sell some of their old things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plan can make them have the right understanding of money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children help their parents wash cars or do some housework to get money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395867"/>
            <a:ext cx="11485848" cy="283333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6"/>
          <p:cNvSpPr txBox="1"/>
          <p:nvPr/>
        </p:nvSpPr>
        <p:spPr bwMode="auto">
          <a:xfrm>
            <a:off x="360854" y="5085184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7"/>
          <p:cNvSpPr txBox="1"/>
          <p:nvPr/>
        </p:nvSpPr>
        <p:spPr bwMode="auto">
          <a:xfrm>
            <a:off x="360854" y="5517232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3140075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someone buys them, they can get some money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“Children may also get pocket money in other ways”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可知，此处讲的是孩子获得零花钱的方法。选项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有些孩子帮父母洗车或做一些家务来赚钱。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54646" y="5162128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money do I 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should I spend my 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make plans and try to decide whether to spend the money or save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a good thing for children to start making money decisions by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more,children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a note of using money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children know where their money goes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any good ideas on using pocket 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204864"/>
            <a:ext cx="11485848" cy="2434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may have the same questions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saving money now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may use their money wisely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sell some of their old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plan can make them have the right understanding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help their parents wash cars or do some housework to get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179844"/>
            <a:ext cx="11422984" cy="245959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653136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>
                <a:solidFill>
                  <a:srgbClr val="00B0F0"/>
                </a:solidFill>
                <a:cs typeface="Times New Roman" panose="02020603050405020304" pitchFamily="18" charset="0"/>
              </a:rPr>
              <a:t>27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5084944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much money do I have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should I spend my money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可知，上文提出了两个问题。选项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很多孩子可能会有同样的疑问。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“questions”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与前面两个问题呼应，符合语境。故选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08654" y="4636274"/>
            <a:ext cx="356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money do I 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should I spend my 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make plans and try to decide whether to spend the money or save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a good thing for children to start making money decisions by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more,children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a note of using money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children know where their money goes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any good ideas on using pocket 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204864"/>
            <a:ext cx="11485848" cy="2434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may have the same questions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saving money now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may use their money wisely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sell some of their old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plan can make them have the right understanding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help their parents wash cars or do some housework to get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179844"/>
            <a:ext cx="11350976" cy="245959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653136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28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0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/>
          <p:nvPr/>
        </p:nvSpPr>
        <p:spPr bwMode="auto">
          <a:xfrm>
            <a:off x="360854" y="5035823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“They can make plans and try to decide whether to spend the money or save it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可推知，空处应说明制订计划的好处。选项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一个好的计划可以让他们对钱有正确的认识。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115868" y="4615340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609600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money do I have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should I spend my 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make plans and try to decide whether to spend the money or save it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a good thing for children to start making money decisions by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more,children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a note of using money in the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children know where their money goes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any good ideas on using pocket money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204864"/>
            <a:ext cx="11485848" cy="2434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may have the same questions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saving money now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may use their money wisely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countries,people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sell some of their old things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plan can make them have the right understanding of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help their parents wash cars or do some housework to get money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360854" y="2204865"/>
            <a:ext cx="11485848" cy="243457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653136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b="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29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zh-CN" sz="2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60854" y="5059683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more, children can make a note of using money in the diary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help children know where their money goes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可知，此处讲的是在日记中记录零花钱的使用情况的好处。选项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然后他们可能会明智地使用他们的钱。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465957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4455</Words>
  <Application>WPS 演示</Application>
  <PresentationFormat>自定义</PresentationFormat>
  <Paragraphs>90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475</cp:revision>
  <dcterms:created xsi:type="dcterms:W3CDTF">2020-11-06T05:24:00Z</dcterms:created>
  <dcterms:modified xsi:type="dcterms:W3CDTF">2025-09-16T02:26:24Z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2E8F4A41A69748F69A67A9CAAABC4EB9_12</vt:lpwstr>
  </property>
</Properties>
</file>